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8" r:id="rId7"/>
    <p:sldId id="269" r:id="rId8"/>
    <p:sldId id="270" r:id="rId9"/>
    <p:sldId id="267" r:id="rId10"/>
    <p:sldId id="263" r:id="rId11"/>
    <p:sldId id="266" r:id="rId12"/>
    <p:sldId id="264" r:id="rId13"/>
    <p:sldId id="26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1" r:id="rId2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5421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464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0122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29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40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8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84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4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2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3989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45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1F550-31F7-4EF9-8218-25E7FAC9D51D}" type="datetimeFigureOut">
              <a:rPr lang="fa-IR" smtClean="0"/>
              <a:t>12/04/1441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BB272-2B64-48A5-AF35-A6B7A39CAF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640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7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3448" y="365125"/>
            <a:ext cx="6366831" cy="1325563"/>
          </a:xfrm>
        </p:spPr>
        <p:txBody>
          <a:bodyPr>
            <a:normAutofit/>
          </a:bodyPr>
          <a:lstStyle/>
          <a:p>
            <a:pPr algn="l"/>
            <a:r>
              <a:rPr lang="fa-IR" sz="4000" dirty="0" smtClean="0">
                <a:cs typeface="B Titr" panose="00000700000000000000" pitchFamily="2" charset="-78"/>
              </a:rPr>
              <a:t>آتش نشانی و خدمات ایمنی</a:t>
            </a:r>
            <a:endParaRPr lang="fa-IR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fa-IR" sz="1900" b="1" dirty="0">
                <a:cs typeface="B Mitra" panose="00000400000000000000" pitchFamily="2" charset="-78"/>
              </a:rPr>
              <a:t>نوع فعالیت: ارایه خدمات </a:t>
            </a:r>
            <a:r>
              <a:rPr lang="fa-IR" sz="1900" b="1" dirty="0" smtClean="0">
                <a:cs typeface="B Mitra" panose="00000400000000000000" pitchFamily="2" charset="-78"/>
              </a:rPr>
              <a:t>اطفای حریق و امداد و نجات در شهرها</a:t>
            </a:r>
          </a:p>
          <a:p>
            <a:pPr algn="l"/>
            <a:r>
              <a:rPr lang="fa-IR" sz="1900" b="1" dirty="0" smtClean="0">
                <a:cs typeface="B Mitra" panose="00000400000000000000" pitchFamily="2" charset="-78"/>
              </a:rPr>
              <a:t>شماره تماس : </a:t>
            </a:r>
            <a:r>
              <a:rPr lang="fa-IR" sz="19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125</a:t>
            </a:r>
          </a:p>
          <a:p>
            <a:pPr algn="l"/>
            <a:r>
              <a:rPr lang="fa-IR" sz="1900" b="1" dirty="0" smtClean="0">
                <a:cs typeface="B Mitra" panose="00000400000000000000" pitchFamily="2" charset="-78"/>
              </a:rPr>
              <a:t>آرم و نماد آتش نشانی</a:t>
            </a:r>
          </a:p>
          <a:p>
            <a:pPr algn="l"/>
            <a:endParaRPr lang="fa-IR" sz="1900" b="1" dirty="0">
              <a:cs typeface="B Mitr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47" y="3205909"/>
            <a:ext cx="1754366" cy="20876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497" y="622806"/>
            <a:ext cx="8769503" cy="63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57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70" y="387130"/>
            <a:ext cx="3663720" cy="24787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15" y="3750249"/>
            <a:ext cx="2043842" cy="26985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361" y="3591519"/>
            <a:ext cx="3962400" cy="26395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69" y="358079"/>
            <a:ext cx="2189603" cy="29194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50" y="3613553"/>
            <a:ext cx="3549592" cy="26621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75044" y="3277549"/>
            <a:ext cx="206659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نجات حیوانات گرفتار از ارتفاع</a:t>
            </a: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7684" y="2893439"/>
            <a:ext cx="147187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خاموش کردن آتش </a:t>
            </a: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11421" y="6212272"/>
            <a:ext cx="210025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نجات مصدوم گرفتار در خودرو</a:t>
            </a: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713" y="6434652"/>
            <a:ext cx="187262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مهار کردن حیوانات وحشی</a:t>
            </a: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38865" y="6264138"/>
            <a:ext cx="94929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مهار سیلاب</a:t>
            </a: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3"/>
          <a:stretch/>
        </p:blipFill>
        <p:spPr>
          <a:xfrm>
            <a:off x="7728801" y="392934"/>
            <a:ext cx="3815209" cy="247873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019496" y="2887900"/>
            <a:ext cx="133081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نجات از داخل چاه</a:t>
            </a:r>
            <a:endParaRPr lang="fa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405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0715" y="426051"/>
            <a:ext cx="6366831" cy="1325563"/>
          </a:xfrm>
        </p:spPr>
        <p:txBody>
          <a:bodyPr>
            <a:normAutofit/>
          </a:bodyPr>
          <a:lstStyle/>
          <a:p>
            <a:r>
              <a:rPr lang="fa-IR" sz="4000" dirty="0" smtClean="0">
                <a:cs typeface="B Titr" panose="00000700000000000000" pitchFamily="2" charset="-78"/>
              </a:rPr>
              <a:t>سازمان امداد و نجات هلال احمر</a:t>
            </a:r>
            <a:endParaRPr lang="fa-IR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1900" b="1" dirty="0">
                <a:cs typeface="B Mitra" panose="00000400000000000000" pitchFamily="2" charset="-78"/>
              </a:rPr>
              <a:t>نوع فعالیت: ارایه خدمات </a:t>
            </a:r>
            <a:r>
              <a:rPr lang="fa-IR" sz="1900" b="1" dirty="0" smtClean="0">
                <a:cs typeface="B Mitra" panose="00000400000000000000" pitchFamily="2" charset="-78"/>
              </a:rPr>
              <a:t>امداد و نجات در جاده ها و امدادرسانی در بحران ها </a:t>
            </a:r>
          </a:p>
          <a:p>
            <a:r>
              <a:rPr lang="fa-IR" sz="1900" b="1" dirty="0" smtClean="0">
                <a:cs typeface="B Mitra" panose="00000400000000000000" pitchFamily="2" charset="-78"/>
              </a:rPr>
              <a:t>شماره تماس اورژانس : </a:t>
            </a:r>
            <a:r>
              <a:rPr lang="fa-IR" sz="19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112</a:t>
            </a:r>
          </a:p>
          <a:p>
            <a:r>
              <a:rPr lang="fa-IR" sz="1900" b="1" dirty="0" smtClean="0">
                <a:cs typeface="B Mitra" panose="00000400000000000000" pitchFamily="2" charset="-78"/>
              </a:rPr>
              <a:t>آرم و نماد هلال احمر</a:t>
            </a:r>
          </a:p>
          <a:p>
            <a:pPr algn="l"/>
            <a:endParaRPr lang="fa-IR" sz="1900" b="1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143" y="3224604"/>
            <a:ext cx="1570203" cy="15533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85" y="2684967"/>
            <a:ext cx="4800000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20" y="382606"/>
            <a:ext cx="3676656" cy="24413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749198" y="2809304"/>
            <a:ext cx="256512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جستجوی مصدومین با سگ زنده یاب</a:t>
            </a: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12" y="382606"/>
            <a:ext cx="3340941" cy="24626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14116" y="2805197"/>
            <a:ext cx="289053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برپایی چادر برای افراد بی خانمان در حادثه</a:t>
            </a: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3" r="23659"/>
          <a:stretch/>
        </p:blipFill>
        <p:spPr>
          <a:xfrm>
            <a:off x="481911" y="3361818"/>
            <a:ext cx="3340941" cy="28226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94646" y="6195438"/>
            <a:ext cx="30091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توزیع غذا و لوازم زندگی بین نیازمندان حادثه</a:t>
            </a: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20" y="3624549"/>
            <a:ext cx="3676656" cy="25598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823730" y="6205172"/>
            <a:ext cx="219643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نجات خودروهای گرفتار در برف</a:t>
            </a: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0" r="35217"/>
          <a:stretch/>
        </p:blipFill>
        <p:spPr>
          <a:xfrm>
            <a:off x="4339172" y="958379"/>
            <a:ext cx="3426246" cy="44323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5279486" y="5476222"/>
            <a:ext cx="187102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cs typeface="B Mitra" panose="00000400000000000000" pitchFamily="2" charset="-78"/>
              </a:rPr>
              <a:t>نجات مصدومین از زیر آوار</a:t>
            </a:r>
            <a:endParaRPr lang="fa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665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6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Mitra" panose="00000400000000000000" pitchFamily="2" charset="-78"/>
              </a:rPr>
              <a:t>حضور پلیس در صحنه حادثه</a:t>
            </a:r>
            <a:endParaRPr lang="fa-IR" b="1" dirty="0">
              <a:cs typeface="B Mitra" panose="00000400000000000000" pitchFamily="2" charset="-78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95748"/>
            <a:ext cx="12203729" cy="5062251"/>
          </a:xfrm>
        </p:spPr>
      </p:pic>
    </p:spTree>
    <p:extLst>
      <p:ext uri="{BB962C8B-B14F-4D97-AF65-F5344CB8AC3E}">
        <p14:creationId xmlns:p14="http://schemas.microsoft.com/office/powerpoint/2010/main" val="293884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پلیس در 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84075"/>
            <a:ext cx="12218761" cy="5073925"/>
          </a:xfrm>
        </p:spPr>
      </p:pic>
    </p:spTree>
    <p:extLst>
      <p:ext uri="{BB962C8B-B14F-4D97-AF65-F5344CB8AC3E}">
        <p14:creationId xmlns:p14="http://schemas.microsoft.com/office/powerpoint/2010/main" val="364396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</a:t>
            </a:r>
            <a:r>
              <a:rPr lang="fa-IR" b="1" dirty="0" smtClean="0">
                <a:cs typeface="B Mitra" panose="00000400000000000000" pitchFamily="2" charset="-78"/>
              </a:rPr>
              <a:t>آتش نشان در </a:t>
            </a:r>
            <a:r>
              <a:rPr lang="fa-IR" b="1" dirty="0">
                <a:cs typeface="B Mitra" panose="00000400000000000000" pitchFamily="2" charset="-78"/>
              </a:rPr>
              <a:t>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092"/>
            <a:ext cx="12192000" cy="5062907"/>
          </a:xfrm>
        </p:spPr>
      </p:pic>
    </p:spTree>
    <p:extLst>
      <p:ext uri="{BB962C8B-B14F-4D97-AF65-F5344CB8AC3E}">
        <p14:creationId xmlns:p14="http://schemas.microsoft.com/office/powerpoint/2010/main" val="257105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آتش نشان در 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058"/>
            <a:ext cx="12185108" cy="5084942"/>
          </a:xfrm>
        </p:spPr>
      </p:pic>
    </p:spTree>
    <p:extLst>
      <p:ext uri="{BB962C8B-B14F-4D97-AF65-F5344CB8AC3E}">
        <p14:creationId xmlns:p14="http://schemas.microsoft.com/office/powerpoint/2010/main" val="119419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</a:t>
            </a:r>
            <a:r>
              <a:rPr lang="fa-IR" b="1" dirty="0" smtClean="0">
                <a:cs typeface="B Mitra" panose="00000400000000000000" pitchFamily="2" charset="-78"/>
              </a:rPr>
              <a:t>اورژانس در </a:t>
            </a:r>
            <a:r>
              <a:rPr lang="fa-IR" b="1" dirty="0">
                <a:cs typeface="B Mitra" panose="00000400000000000000" pitchFamily="2" charset="-78"/>
              </a:rPr>
              <a:t>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092"/>
            <a:ext cx="12192000" cy="5062907"/>
          </a:xfrm>
        </p:spPr>
      </p:pic>
    </p:spTree>
    <p:extLst>
      <p:ext uri="{BB962C8B-B14F-4D97-AF65-F5344CB8AC3E}">
        <p14:creationId xmlns:p14="http://schemas.microsoft.com/office/powerpoint/2010/main" val="21543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386" y="5106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آشنایی با نیروهای امدادی در حوادث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31148" y="1836260"/>
            <a:ext cx="3451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cs typeface="B Traffic" panose="00000400000000000000" pitchFamily="2" charset="-78"/>
              </a:rPr>
              <a:t>بر اساس سرفصل کتاب علوم اول دبستان</a:t>
            </a:r>
            <a:endParaRPr lang="fa-IR" dirty="0"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755" y="2020925"/>
            <a:ext cx="3280346" cy="4367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58252" y="2406940"/>
            <a:ext cx="382508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1600" dirty="0" smtClean="0">
                <a:cs typeface="B Mitra" panose="00000400000000000000" pitchFamily="2" charset="-78"/>
              </a:rPr>
              <a:t>تهیه شده در :</a:t>
            </a:r>
          </a:p>
          <a:p>
            <a:r>
              <a:rPr lang="fa-IR" sz="1600" dirty="0" smtClean="0">
                <a:cs typeface="B Mitra" panose="00000400000000000000" pitchFamily="2" charset="-78"/>
              </a:rPr>
              <a:t>روابط عمومی مدیریت حوادث و فوریتهای پزشکی استان اصفهان</a:t>
            </a:r>
            <a:endParaRPr lang="fa-IR" sz="16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828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اورژانس در 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058"/>
            <a:ext cx="12192000" cy="5084941"/>
          </a:xfrm>
        </p:spPr>
      </p:pic>
    </p:spTree>
    <p:extLst>
      <p:ext uri="{BB962C8B-B14F-4D97-AF65-F5344CB8AC3E}">
        <p14:creationId xmlns:p14="http://schemas.microsoft.com/office/powerpoint/2010/main" val="361865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Mitra" panose="00000400000000000000" pitchFamily="2" charset="-78"/>
              </a:rPr>
              <a:t>حضور اورژانس در صحنه حادثه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1874"/>
            <a:ext cx="12192000" cy="5046125"/>
          </a:xfrm>
        </p:spPr>
      </p:pic>
    </p:spTree>
    <p:extLst>
      <p:ext uri="{BB962C8B-B14F-4D97-AF65-F5344CB8AC3E}">
        <p14:creationId xmlns:p14="http://schemas.microsoft.com/office/powerpoint/2010/main" val="7733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مثلث طلایی امداد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1642" y="1825624"/>
            <a:ext cx="4402157" cy="310993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a-IR" sz="2000" b="1" dirty="0" smtClean="0">
                <a:cs typeface="B Mitra" panose="00000400000000000000" pitchFamily="2" charset="-78"/>
              </a:rPr>
              <a:t>معمولا نیروهای امدادی که در حوادث وارد عمل می شوند در یکی از دسته های زیر قرار دارند و در تعامل و همکاری با دیگر نیروهای امدادی به کمک حادثه دیدگان می شتابند.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1- امداد امنیت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2- امداد نجات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3- امداد سلامت</a:t>
            </a: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49" y="1509963"/>
            <a:ext cx="6681293" cy="490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53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3448" y="365125"/>
            <a:ext cx="6366831" cy="1325563"/>
          </a:xfrm>
        </p:spPr>
        <p:txBody>
          <a:bodyPr>
            <a:normAutofit/>
          </a:bodyPr>
          <a:lstStyle/>
          <a:p>
            <a:pPr algn="l"/>
            <a:r>
              <a:rPr lang="fa-IR" sz="4000" dirty="0">
                <a:cs typeface="B Titr" panose="00000700000000000000" pitchFamily="2" charset="-78"/>
              </a:rPr>
              <a:t>اورژانس پیش بیمارستانی (115)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fa-IR" sz="1900" b="1" dirty="0">
                <a:cs typeface="B Mitra" panose="00000400000000000000" pitchFamily="2" charset="-78"/>
              </a:rPr>
              <a:t>نوع فعالیت: ارایه خدمات فوریتهای پزشکی به مصدومین و بیماران </a:t>
            </a:r>
            <a:r>
              <a:rPr lang="fa-IR" sz="1900" b="1" dirty="0" smtClean="0">
                <a:cs typeface="B Mitra" panose="00000400000000000000" pitchFamily="2" charset="-78"/>
              </a:rPr>
              <a:t>اورژانسی</a:t>
            </a:r>
          </a:p>
          <a:p>
            <a:pPr algn="l"/>
            <a:r>
              <a:rPr lang="fa-IR" sz="1900" b="1" dirty="0" smtClean="0">
                <a:cs typeface="B Mitra" panose="00000400000000000000" pitchFamily="2" charset="-78"/>
              </a:rPr>
              <a:t>شماره تماس اورژانس : </a:t>
            </a:r>
            <a:r>
              <a:rPr lang="fa-IR" sz="1900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115</a:t>
            </a:r>
          </a:p>
          <a:p>
            <a:pPr algn="l"/>
            <a:r>
              <a:rPr lang="fa-IR" sz="1900" b="1" dirty="0" smtClean="0">
                <a:cs typeface="B Mitra" panose="00000400000000000000" pitchFamily="2" charset="-78"/>
              </a:rPr>
              <a:t>آرم و نماد اورژانس: ستاره آبی رنگ</a:t>
            </a:r>
          </a:p>
          <a:p>
            <a:pPr algn="l"/>
            <a:endParaRPr lang="fa-IR" sz="1900" b="1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60" y="0"/>
            <a:ext cx="70613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69" y="3133715"/>
            <a:ext cx="1735157" cy="173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3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Titr" panose="00000700000000000000" pitchFamily="2" charset="-78"/>
              </a:rPr>
              <a:t>فرایند امدادرسانی در اورژانس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" y="881674"/>
            <a:ext cx="5925324" cy="6108204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050794" y="2200197"/>
            <a:ext cx="4402157" cy="310993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1- تماس با شماره 115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2- گرفتن شرح حال توسط کارشناس اورژانس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3- اعزام نزدیکترین واحد امدادی به محل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4-انجام خدمات اورژانسی در محل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5-انتقال بیمار به داخل آمبولانس و اعزام به نزدیکترین مرکز درمانی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6-تحویل بیمار به مرکز درمانی</a:t>
            </a:r>
          </a:p>
          <a:p>
            <a:pPr>
              <a:lnSpc>
                <a:spcPct val="150000"/>
              </a:lnSpc>
            </a:pPr>
            <a:endParaRPr lang="fa-IR" sz="2000" b="1" dirty="0" smtClean="0">
              <a:cs typeface="B Mitra" panose="00000400000000000000" pitchFamily="2" charset="-78"/>
            </a:endParaRPr>
          </a:p>
          <a:p>
            <a:pPr>
              <a:lnSpc>
                <a:spcPct val="150000"/>
              </a:lnSpc>
            </a:pPr>
            <a:endParaRPr lang="fa-IR" sz="2000" b="1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 smtClean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  <a:p>
            <a:endParaRPr lang="fa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30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>
                <a:cs typeface="B Titr" panose="00000700000000000000" pitchFamily="2" charset="-78"/>
              </a:rPr>
              <a:t>بیمار قلبی را راه نبرید</a:t>
            </a:r>
            <a:endParaRPr lang="fa-IR" sz="3200" dirty="0"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75" y="365125"/>
            <a:ext cx="7627039" cy="598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7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cs typeface="B Titr" panose="00000700000000000000" pitchFamily="2" charset="-78"/>
              </a:rPr>
              <a:t>مصدوم تصادفی را جابجا نکنید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450" y="187439"/>
            <a:ext cx="9879074" cy="667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در صحنه حادثه تجمع نکنید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7283"/>
            <a:ext cx="12192000" cy="584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9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3" y="3692772"/>
            <a:ext cx="3624912" cy="27211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729" y="1219486"/>
            <a:ext cx="4221787" cy="51944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77" y="3692772"/>
            <a:ext cx="3076026" cy="27211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3" y="374573"/>
            <a:ext cx="4254094" cy="2831336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704202" y="706779"/>
            <a:ext cx="2696795" cy="1860151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احیای قلبی ریوی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کنترل خونریزی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باز کردن راه هوایی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ثابت سازی اندام آسیب دیده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000" b="1" dirty="0" smtClean="0">
                <a:cs typeface="B Mitra" panose="00000400000000000000" pitchFamily="2" charset="-78"/>
              </a:rPr>
              <a:t>تجویز دارو</a:t>
            </a:r>
          </a:p>
          <a:p>
            <a:pPr marL="0" indent="0">
              <a:lnSpc>
                <a:spcPct val="100000"/>
              </a:lnSpc>
              <a:buNone/>
            </a:pPr>
            <a:endParaRPr lang="fa-IR" sz="2000" b="1" dirty="0" smtClean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151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329</Words>
  <Application>Microsoft Office PowerPoint</Application>
  <PresentationFormat>Widescreen</PresentationFormat>
  <Paragraphs>64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B Mitra</vt:lpstr>
      <vt:lpstr>B Titr</vt:lpstr>
      <vt:lpstr>B Traffic</vt:lpstr>
      <vt:lpstr>Calibri</vt:lpstr>
      <vt:lpstr>Calibri Light</vt:lpstr>
      <vt:lpstr>Times New Roman</vt:lpstr>
      <vt:lpstr>Office Theme</vt:lpstr>
      <vt:lpstr>PowerPoint Presentation</vt:lpstr>
      <vt:lpstr>آشنایی با نیروهای امدادی در حوادث</vt:lpstr>
      <vt:lpstr>مثلث طلایی امداد</vt:lpstr>
      <vt:lpstr>اورژانس پیش بیمارستانی (115)</vt:lpstr>
      <vt:lpstr>فرایند امدادرسانی در اورژانس</vt:lpstr>
      <vt:lpstr>بیمار قلبی را راه نبرید</vt:lpstr>
      <vt:lpstr>مصدوم تصادفی را جابجا نکنید</vt:lpstr>
      <vt:lpstr>در صحنه حادثه تجمع نکنید</vt:lpstr>
      <vt:lpstr>PowerPoint Presentation</vt:lpstr>
      <vt:lpstr>آتش نشانی و خدمات ایمنی</vt:lpstr>
      <vt:lpstr>PowerPoint Presentation</vt:lpstr>
      <vt:lpstr>سازمان امداد و نجات هلال احمر</vt:lpstr>
      <vt:lpstr>PowerPoint Presentation</vt:lpstr>
      <vt:lpstr>PowerPoint Presentation</vt:lpstr>
      <vt:lpstr>حضور پلیس در صحنه حادثه</vt:lpstr>
      <vt:lpstr>حضور پلیس در صحنه حادثه</vt:lpstr>
      <vt:lpstr>حضور آتش نشان در صحنه حادثه</vt:lpstr>
      <vt:lpstr>حضور آتش نشان در صحنه حادثه</vt:lpstr>
      <vt:lpstr>حضور اورژانس در صحنه حادثه</vt:lpstr>
      <vt:lpstr>حضور اورژانس در صحنه حادثه</vt:lpstr>
      <vt:lpstr>حضور اورژانس در صحنه حادثه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Me</cp:lastModifiedBy>
  <cp:revision>106</cp:revision>
  <dcterms:created xsi:type="dcterms:W3CDTF">2019-10-14T03:45:58Z</dcterms:created>
  <dcterms:modified xsi:type="dcterms:W3CDTF">2019-12-09T05:00:53Z</dcterms:modified>
</cp:coreProperties>
</file>